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9" r:id="rId9"/>
    <p:sldId id="264" r:id="rId10"/>
    <p:sldId id="265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8FE34-0DF2-4F6D-9A53-F4A9D499F94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E51FC-8A18-4A99-BF4E-82DAC4C47240}">
      <dgm:prSet phldrT="[Текст]" custT="1"/>
      <dgm:spPr/>
      <dgm:t>
        <a:bodyPr/>
        <a:lstStyle/>
        <a:p>
          <a:r>
            <a:rPr lang="ru-RU" sz="1100"/>
            <a:t>Направления</a:t>
          </a:r>
          <a:r>
            <a:rPr lang="ru-RU" sz="1100" baseline="0"/>
            <a:t> работы</a:t>
          </a:r>
          <a:endParaRPr lang="ru-RU" sz="1100"/>
        </a:p>
      </dgm:t>
    </dgm:pt>
    <dgm:pt modelId="{48588A35-826F-43CA-A3E9-D7698C9E8471}" type="parTrans" cxnId="{DB9D25AC-99AC-4E98-BDC9-EACF3F2B6B30}">
      <dgm:prSet/>
      <dgm:spPr/>
      <dgm:t>
        <a:bodyPr/>
        <a:lstStyle/>
        <a:p>
          <a:endParaRPr lang="ru-RU"/>
        </a:p>
      </dgm:t>
    </dgm:pt>
    <dgm:pt modelId="{1E72EE46-7615-43B8-A187-4A6FD6ADB868}" type="sibTrans" cxnId="{DB9D25AC-99AC-4E98-BDC9-EACF3F2B6B30}">
      <dgm:prSet/>
      <dgm:spPr/>
      <dgm:t>
        <a:bodyPr/>
        <a:lstStyle/>
        <a:p>
          <a:endParaRPr lang="ru-RU"/>
        </a:p>
      </dgm:t>
    </dgm:pt>
    <dgm:pt modelId="{A198DA5A-A3C9-4343-A393-591B7FA96FFE}">
      <dgm:prSet phldrT="[Текст]" custT="1"/>
      <dgm:spPr/>
      <dgm:t>
        <a:bodyPr/>
        <a:lstStyle/>
        <a:p>
          <a:pPr algn="ctr"/>
          <a:r>
            <a:rPr lang="ru-RU" sz="1200" b="1"/>
            <a:t>Содержание работы</a:t>
          </a:r>
        </a:p>
      </dgm:t>
    </dgm:pt>
    <dgm:pt modelId="{B687D27A-48C6-4970-82BE-818570D5A7D5}" type="parTrans" cxnId="{F41B0E96-0CB5-4761-8A57-D4226651928E}">
      <dgm:prSet/>
      <dgm:spPr/>
      <dgm:t>
        <a:bodyPr/>
        <a:lstStyle/>
        <a:p>
          <a:endParaRPr lang="ru-RU"/>
        </a:p>
      </dgm:t>
    </dgm:pt>
    <dgm:pt modelId="{608180A9-4A76-48AD-A5DF-5B92BB7B45EB}" type="sibTrans" cxnId="{F41B0E96-0CB5-4761-8A57-D4226651928E}">
      <dgm:prSet/>
      <dgm:spPr/>
      <dgm:t>
        <a:bodyPr/>
        <a:lstStyle/>
        <a:p>
          <a:endParaRPr lang="ru-RU"/>
        </a:p>
      </dgm:t>
    </dgm:pt>
    <dgm:pt modelId="{D19FEDF3-B301-4D7F-B538-A454B9DFE35B}">
      <dgm:prSet phldrT="[Текст]" custT="1"/>
      <dgm:spPr/>
      <dgm:t>
        <a:bodyPr/>
        <a:lstStyle/>
        <a:p>
          <a:r>
            <a:rPr lang="ru-RU" sz="1100"/>
            <a:t>Общение и развитие</a:t>
          </a:r>
        </a:p>
      </dgm:t>
    </dgm:pt>
    <dgm:pt modelId="{459AF4D0-117B-4103-837C-A5AEF9CC8F8C}" type="parTrans" cxnId="{2B3D6900-F7B1-4C75-9E78-2E9F2A1CBD96}">
      <dgm:prSet/>
      <dgm:spPr/>
      <dgm:t>
        <a:bodyPr/>
        <a:lstStyle/>
        <a:p>
          <a:endParaRPr lang="ru-RU"/>
        </a:p>
      </dgm:t>
    </dgm:pt>
    <dgm:pt modelId="{D35C12AD-F424-46F9-BF31-DEB9D7A0A35B}" type="sibTrans" cxnId="{2B3D6900-F7B1-4C75-9E78-2E9F2A1CBD96}">
      <dgm:prSet/>
      <dgm:spPr/>
      <dgm:t>
        <a:bodyPr/>
        <a:lstStyle/>
        <a:p>
          <a:endParaRPr lang="ru-RU"/>
        </a:p>
      </dgm:t>
    </dgm:pt>
    <dgm:pt modelId="{4D9B9DE7-1D66-4207-A829-8C8FB1E94B35}">
      <dgm:prSet phldrT="[Текст]" custT="1"/>
      <dgm:spPr/>
      <dgm:t>
        <a:bodyPr/>
        <a:lstStyle/>
        <a:p>
          <a:r>
            <a:rPr lang="ru-RU" sz="1100" dirty="0"/>
            <a:t>Работа с родителями по вопросам развития личности ребенка. Определение задач по развитию каждого ребенка. Организация консультативной помощи специалистов и обмена опытом между родителями.</a:t>
          </a:r>
        </a:p>
      </dgm:t>
    </dgm:pt>
    <dgm:pt modelId="{E3E0E5BD-97E7-40B4-84DE-F2F52D132ED2}" type="parTrans" cxnId="{8831149A-9ABE-4B5E-B906-9AFEDD29E3B9}">
      <dgm:prSet/>
      <dgm:spPr/>
      <dgm:t>
        <a:bodyPr/>
        <a:lstStyle/>
        <a:p>
          <a:endParaRPr lang="ru-RU"/>
        </a:p>
      </dgm:t>
    </dgm:pt>
    <dgm:pt modelId="{D90798B9-5DF6-47AC-8A13-AE5114645982}" type="sibTrans" cxnId="{8831149A-9ABE-4B5E-B906-9AFEDD29E3B9}">
      <dgm:prSet/>
      <dgm:spPr/>
      <dgm:t>
        <a:bodyPr/>
        <a:lstStyle/>
        <a:p>
          <a:endParaRPr lang="ru-RU"/>
        </a:p>
      </dgm:t>
    </dgm:pt>
    <dgm:pt modelId="{3FA027C4-811F-463D-9F9F-C279555DA86A}">
      <dgm:prSet custT="1"/>
      <dgm:spPr/>
      <dgm:t>
        <a:bodyPr/>
        <a:lstStyle/>
        <a:p>
          <a:r>
            <a:rPr lang="ru-RU" sz="1100"/>
            <a:t>Обучение и воспитание</a:t>
          </a:r>
        </a:p>
      </dgm:t>
    </dgm:pt>
    <dgm:pt modelId="{D65B6A70-9BCA-499F-9181-3D6504F468CB}" type="parTrans" cxnId="{F9AAE078-965E-4CC4-91B6-C2ACA2928584}">
      <dgm:prSet/>
      <dgm:spPr/>
      <dgm:t>
        <a:bodyPr/>
        <a:lstStyle/>
        <a:p>
          <a:endParaRPr lang="ru-RU"/>
        </a:p>
      </dgm:t>
    </dgm:pt>
    <dgm:pt modelId="{2E2348CA-96BD-4FF1-8FD1-9C6E00A73AB3}" type="sibTrans" cxnId="{F9AAE078-965E-4CC4-91B6-C2ACA2928584}">
      <dgm:prSet/>
      <dgm:spPr/>
      <dgm:t>
        <a:bodyPr/>
        <a:lstStyle/>
        <a:p>
          <a:endParaRPr lang="ru-RU"/>
        </a:p>
      </dgm:t>
    </dgm:pt>
    <dgm:pt modelId="{1BAD3B4E-3614-47E3-82C4-9778A77AAFD5}">
      <dgm:prSet custT="1"/>
      <dgm:spPr/>
      <dgm:t>
        <a:bodyPr/>
        <a:lstStyle/>
        <a:p>
          <a:r>
            <a:rPr lang="ru-RU" sz="1100" dirty="0"/>
            <a:t>Работа с родителями по вопросам воспитания и обучения. </a:t>
          </a:r>
          <a:r>
            <a:rPr lang="ru-RU" sz="1100" dirty="0" smtClean="0"/>
            <a:t>Преодоление речевых нарушений. Выработка </a:t>
          </a:r>
          <a:r>
            <a:rPr lang="ru-RU" sz="1100" dirty="0"/>
            <a:t>совместных требований к ребенку. Организация консультативной помощи специалистов и обмена опытом между родителями.</a:t>
          </a:r>
        </a:p>
      </dgm:t>
    </dgm:pt>
    <dgm:pt modelId="{10AAB822-EBE0-4D3B-9B2E-F69AC508B443}" type="parTrans" cxnId="{4C2E1F4E-9543-429B-BF75-B861E6D38208}">
      <dgm:prSet/>
      <dgm:spPr/>
      <dgm:t>
        <a:bodyPr/>
        <a:lstStyle/>
        <a:p>
          <a:endParaRPr lang="ru-RU"/>
        </a:p>
      </dgm:t>
    </dgm:pt>
    <dgm:pt modelId="{069AD270-5F40-454B-878B-B2ADD217D037}" type="sibTrans" cxnId="{4C2E1F4E-9543-429B-BF75-B861E6D38208}">
      <dgm:prSet/>
      <dgm:spPr/>
      <dgm:t>
        <a:bodyPr/>
        <a:lstStyle/>
        <a:p>
          <a:endParaRPr lang="ru-RU"/>
        </a:p>
      </dgm:t>
    </dgm:pt>
    <dgm:pt modelId="{92C1C2E3-7C1F-44B2-90C2-37FA8D97AE9A}">
      <dgm:prSet custT="1"/>
      <dgm:spPr/>
      <dgm:t>
        <a:bodyPr/>
        <a:lstStyle/>
        <a:p>
          <a:r>
            <a:rPr lang="ru-RU" sz="1100"/>
            <a:t>Аналитическая работа самообразование</a:t>
          </a:r>
        </a:p>
      </dgm:t>
    </dgm:pt>
    <dgm:pt modelId="{11DDA11F-8DE6-49FB-9D75-259CA8B709B9}" type="parTrans" cxnId="{CCE7B777-8303-41EF-AECA-1FF3462ED38F}">
      <dgm:prSet/>
      <dgm:spPr/>
      <dgm:t>
        <a:bodyPr/>
        <a:lstStyle/>
        <a:p>
          <a:endParaRPr lang="ru-RU"/>
        </a:p>
      </dgm:t>
    </dgm:pt>
    <dgm:pt modelId="{21D75627-7FA5-4488-B8ED-F41490F55735}" type="sibTrans" cxnId="{CCE7B777-8303-41EF-AECA-1FF3462ED38F}">
      <dgm:prSet/>
      <dgm:spPr/>
      <dgm:t>
        <a:bodyPr/>
        <a:lstStyle/>
        <a:p>
          <a:endParaRPr lang="ru-RU"/>
        </a:p>
      </dgm:t>
    </dgm:pt>
    <dgm:pt modelId="{A7F56048-1FE7-45A1-A0BD-291D5D27535B}">
      <dgm:prSet custT="1"/>
      <dgm:spPr/>
      <dgm:t>
        <a:bodyPr/>
        <a:lstStyle/>
        <a:p>
          <a:r>
            <a:rPr lang="ru-RU" sz="1100"/>
            <a:t>Анализ воспитательного влияния семьи на ребенка; коррекция семейного воспитания;  сбор и отслеживание изменений в социально-демографическом состоянии семьи ребенка с акцентом на соц. поведении. Изучение литературы и посещение семинаров по проблеме взаимодействия МДОУ и семьи.</a:t>
          </a:r>
        </a:p>
      </dgm:t>
    </dgm:pt>
    <dgm:pt modelId="{0B2F89B0-7F06-43D7-80ED-CA3D3DD9C387}" type="parTrans" cxnId="{A9D1EC2F-57BB-42AB-952A-CEC60055B200}">
      <dgm:prSet/>
      <dgm:spPr/>
      <dgm:t>
        <a:bodyPr/>
        <a:lstStyle/>
        <a:p>
          <a:endParaRPr lang="ru-RU"/>
        </a:p>
      </dgm:t>
    </dgm:pt>
    <dgm:pt modelId="{7CEAA538-BA2F-4512-B7A1-3ED01ED32019}" type="sibTrans" cxnId="{A9D1EC2F-57BB-42AB-952A-CEC60055B200}">
      <dgm:prSet/>
      <dgm:spPr/>
      <dgm:t>
        <a:bodyPr/>
        <a:lstStyle/>
        <a:p>
          <a:endParaRPr lang="ru-RU"/>
        </a:p>
      </dgm:t>
    </dgm:pt>
    <dgm:pt modelId="{6C2E5B03-9275-4854-B641-1F796DE1BD8C}">
      <dgm:prSet phldrT="[Текст]" custT="1"/>
      <dgm:spPr/>
      <dgm:t>
        <a:bodyPr/>
        <a:lstStyle/>
        <a:p>
          <a:r>
            <a:rPr lang="ru-RU" sz="1100"/>
            <a:t>Досуг</a:t>
          </a:r>
        </a:p>
      </dgm:t>
    </dgm:pt>
    <dgm:pt modelId="{D2B10341-2540-494C-A9B6-A89AD14C187B}" type="parTrans" cxnId="{FB71719B-AF33-42D0-A0BA-C23ED1082BF0}">
      <dgm:prSet/>
      <dgm:spPr/>
      <dgm:t>
        <a:bodyPr/>
        <a:lstStyle/>
        <a:p>
          <a:endParaRPr lang="ru-RU"/>
        </a:p>
      </dgm:t>
    </dgm:pt>
    <dgm:pt modelId="{AD4C0586-D5A9-4584-BBF6-5E642DB17992}" type="sibTrans" cxnId="{FB71719B-AF33-42D0-A0BA-C23ED1082BF0}">
      <dgm:prSet/>
      <dgm:spPr/>
      <dgm:t>
        <a:bodyPr/>
        <a:lstStyle/>
        <a:p>
          <a:endParaRPr lang="ru-RU"/>
        </a:p>
      </dgm:t>
    </dgm:pt>
    <dgm:pt modelId="{3480B107-E7D7-4C15-B4F6-464425C773F7}">
      <dgm:prSet custT="1"/>
      <dgm:spPr/>
      <dgm:t>
        <a:bodyPr/>
        <a:lstStyle/>
        <a:p>
          <a:r>
            <a:rPr lang="ru-RU" sz="1100" dirty="0"/>
            <a:t>Выявление интересов родителей, их хобби и привлечение к организации досуга детей. Организация совместных с родителями мероприятий. Работа с родительским коллективом.</a:t>
          </a:r>
        </a:p>
      </dgm:t>
    </dgm:pt>
    <dgm:pt modelId="{5930CFA4-6EEE-40CA-91FD-91B039BCD8D6}" type="parTrans" cxnId="{929FAB38-8EF6-4EF0-B056-5C8775DB28B4}">
      <dgm:prSet/>
      <dgm:spPr/>
      <dgm:t>
        <a:bodyPr/>
        <a:lstStyle/>
        <a:p>
          <a:endParaRPr lang="ru-RU"/>
        </a:p>
      </dgm:t>
    </dgm:pt>
    <dgm:pt modelId="{488C32CE-7614-4703-A2E5-DB81E897BB4D}" type="sibTrans" cxnId="{929FAB38-8EF6-4EF0-B056-5C8775DB28B4}">
      <dgm:prSet/>
      <dgm:spPr/>
      <dgm:t>
        <a:bodyPr/>
        <a:lstStyle/>
        <a:p>
          <a:endParaRPr lang="ru-RU"/>
        </a:p>
      </dgm:t>
    </dgm:pt>
    <dgm:pt modelId="{631455EB-0901-40F9-A1DB-3D249D29D529}">
      <dgm:prSet custT="1"/>
      <dgm:spPr/>
      <dgm:t>
        <a:bodyPr/>
        <a:lstStyle/>
        <a:p>
          <a:r>
            <a:rPr lang="ru-RU" sz="1100"/>
            <a:t>Здоровья</a:t>
          </a:r>
        </a:p>
      </dgm:t>
    </dgm:pt>
    <dgm:pt modelId="{910858BB-9B39-4A1B-AFCD-87E0E851BEBC}" type="parTrans" cxnId="{42BE22DE-9E9A-4865-93E3-5DE6EA017E69}">
      <dgm:prSet/>
      <dgm:spPr/>
      <dgm:t>
        <a:bodyPr/>
        <a:lstStyle/>
        <a:p>
          <a:endParaRPr lang="ru-RU"/>
        </a:p>
      </dgm:t>
    </dgm:pt>
    <dgm:pt modelId="{8634E9AD-2357-4CE8-A0D9-C75AB87CEB47}" type="sibTrans" cxnId="{42BE22DE-9E9A-4865-93E3-5DE6EA017E69}">
      <dgm:prSet/>
      <dgm:spPr/>
      <dgm:t>
        <a:bodyPr/>
        <a:lstStyle/>
        <a:p>
          <a:endParaRPr lang="ru-RU"/>
        </a:p>
      </dgm:t>
    </dgm:pt>
    <dgm:pt modelId="{44BB537D-C45B-460F-BFAC-B815053CFD78}">
      <dgm:prSet custT="1"/>
      <dgm:spPr/>
      <dgm:t>
        <a:bodyPr/>
        <a:lstStyle/>
        <a:p>
          <a:r>
            <a:rPr lang="ru-RU" sz="1100" dirty="0"/>
            <a:t>Просвещения родителей о возрастных особенностях детей. Организация консультативной помощи специалистов по вопросам физического и психического здоровья детей.</a:t>
          </a:r>
        </a:p>
      </dgm:t>
    </dgm:pt>
    <dgm:pt modelId="{D3F6751B-47F9-4D7B-9022-DC42C9A90FFD}" type="parTrans" cxnId="{3E811CA5-9516-4586-9831-AB2A720E1149}">
      <dgm:prSet/>
      <dgm:spPr/>
      <dgm:t>
        <a:bodyPr/>
        <a:lstStyle/>
        <a:p>
          <a:endParaRPr lang="ru-RU"/>
        </a:p>
      </dgm:t>
    </dgm:pt>
    <dgm:pt modelId="{6874DA3E-4FAF-4370-BFEB-390006F9458F}" type="sibTrans" cxnId="{3E811CA5-9516-4586-9831-AB2A720E1149}">
      <dgm:prSet/>
      <dgm:spPr/>
      <dgm:t>
        <a:bodyPr/>
        <a:lstStyle/>
        <a:p>
          <a:endParaRPr lang="ru-RU"/>
        </a:p>
      </dgm:t>
    </dgm:pt>
    <dgm:pt modelId="{8C1C0474-3D07-44BE-9981-5195B2C590B3}">
      <dgm:prSet custT="1"/>
      <dgm:spPr/>
      <dgm:t>
        <a:bodyPr/>
        <a:lstStyle/>
        <a:p>
          <a:r>
            <a:rPr lang="ru-RU" sz="1100" dirty="0"/>
            <a:t>Наглядно-информационное направление</a:t>
          </a:r>
        </a:p>
      </dgm:t>
    </dgm:pt>
    <dgm:pt modelId="{A95B7A22-5D45-48D2-8FA4-C3EE35E4AEEF}" type="parTrans" cxnId="{07889778-7FEC-4C7F-A6A8-FD703DC3D063}">
      <dgm:prSet/>
      <dgm:spPr/>
      <dgm:t>
        <a:bodyPr/>
        <a:lstStyle/>
        <a:p>
          <a:endParaRPr lang="ru-RU"/>
        </a:p>
      </dgm:t>
    </dgm:pt>
    <dgm:pt modelId="{C4421398-6EB5-47C7-86B3-31FAC143AB28}" type="sibTrans" cxnId="{07889778-7FEC-4C7F-A6A8-FD703DC3D063}">
      <dgm:prSet/>
      <dgm:spPr/>
      <dgm:t>
        <a:bodyPr/>
        <a:lstStyle/>
        <a:p>
          <a:endParaRPr lang="ru-RU"/>
        </a:p>
      </dgm:t>
    </dgm:pt>
    <dgm:pt modelId="{A140E324-FEC9-4C46-A791-00B06F370EFD}">
      <dgm:prSet/>
      <dgm:spPr/>
      <dgm:t>
        <a:bodyPr/>
        <a:lstStyle/>
        <a:p>
          <a:r>
            <a:rPr lang="ru-RU" dirty="0"/>
            <a:t>Подготовка материала и оформление родительских уголков, папок-передвижек, стендов для родителей, газеты для родителей, </a:t>
          </a:r>
        </a:p>
      </dgm:t>
    </dgm:pt>
    <dgm:pt modelId="{0C28DC23-470E-47D9-A92C-8C07867915E9}" type="parTrans" cxnId="{5E3B782E-2267-49F8-A85D-28B74014517B}">
      <dgm:prSet/>
      <dgm:spPr/>
      <dgm:t>
        <a:bodyPr/>
        <a:lstStyle/>
        <a:p>
          <a:endParaRPr lang="ru-RU"/>
        </a:p>
      </dgm:t>
    </dgm:pt>
    <dgm:pt modelId="{31DD4B47-D794-4B75-972D-3538B89B4B2F}" type="sibTrans" cxnId="{5E3B782E-2267-49F8-A85D-28B74014517B}">
      <dgm:prSet/>
      <dgm:spPr/>
      <dgm:t>
        <a:bodyPr/>
        <a:lstStyle/>
        <a:p>
          <a:endParaRPr lang="ru-RU"/>
        </a:p>
      </dgm:t>
    </dgm:pt>
    <dgm:pt modelId="{75F63647-8165-40FA-AC11-0A49EBA6B5A6}" type="pres">
      <dgm:prSet presAssocID="{C0A8FE34-0DF2-4F6D-9A53-F4A9D499F94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7DE7EB-ADAA-4C53-99E1-3375D11B7292}" type="pres">
      <dgm:prSet presAssocID="{96BE51FC-8A18-4A99-BF4E-82DAC4C47240}" presName="linNode" presStyleCnt="0"/>
      <dgm:spPr/>
    </dgm:pt>
    <dgm:pt modelId="{5455538C-B751-4A52-9812-FFFF18328E94}" type="pres">
      <dgm:prSet presAssocID="{96BE51FC-8A18-4A99-BF4E-82DAC4C47240}" presName="parentShp" presStyleLbl="node1" presStyleIdx="0" presStyleCnt="7" custScaleX="66236" custScaleY="49605" custLinFactNeighborX="-4597" custLinFactNeighborY="-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DD746-908C-41CE-BB5B-AD5E0091A5F0}" type="pres">
      <dgm:prSet presAssocID="{96BE51FC-8A18-4A99-BF4E-82DAC4C47240}" presName="childShp" presStyleLbl="bgAccFollowNode1" presStyleIdx="0" presStyleCnt="7" custScaleX="177390" custScaleY="54956" custLinFactNeighborX="85" custLinFactNeighborY="-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EEA55-9B74-495A-BA55-5CAE5F63C25E}" type="pres">
      <dgm:prSet presAssocID="{1E72EE46-7615-43B8-A187-4A6FD6ADB868}" presName="spacing" presStyleCnt="0"/>
      <dgm:spPr/>
    </dgm:pt>
    <dgm:pt modelId="{2F122BB9-85E5-414B-805C-27CE85C6CC87}" type="pres">
      <dgm:prSet presAssocID="{D19FEDF3-B301-4D7F-B538-A454B9DFE35B}" presName="linNode" presStyleCnt="0"/>
      <dgm:spPr/>
    </dgm:pt>
    <dgm:pt modelId="{0A90FCD7-9046-4629-B627-2A6AC27C6A0C}" type="pres">
      <dgm:prSet presAssocID="{D19FEDF3-B301-4D7F-B538-A454B9DFE35B}" presName="parentShp" presStyleLbl="node1" presStyleIdx="1" presStyleCnt="7" custScaleX="49616" custScaleY="115696" custLinFactNeighborX="-4541" custLinFactNeighborY="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26DA6-3E0A-4DFE-B4F9-BA15AAC39DB4}" type="pres">
      <dgm:prSet presAssocID="{D19FEDF3-B301-4D7F-B538-A454B9DFE35B}" presName="childShp" presStyleLbl="bgAccFollowNode1" presStyleIdx="1" presStyleCnt="7" custScaleX="135230" custScaleY="145706" custLinFactNeighborX="1324" custLinFactNeighborY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279C3-4B97-4FB5-A476-2F7ED806EB95}" type="pres">
      <dgm:prSet presAssocID="{D35C12AD-F424-46F9-BF31-DEB9D7A0A35B}" presName="spacing" presStyleCnt="0"/>
      <dgm:spPr/>
    </dgm:pt>
    <dgm:pt modelId="{20EF799D-46E6-436B-A7A4-EE9C24EB405D}" type="pres">
      <dgm:prSet presAssocID="{3FA027C4-811F-463D-9F9F-C279555DA86A}" presName="linNode" presStyleCnt="0"/>
      <dgm:spPr/>
    </dgm:pt>
    <dgm:pt modelId="{23F1735E-554C-49F2-8A7F-41FF576078AC}" type="pres">
      <dgm:prSet presAssocID="{3FA027C4-811F-463D-9F9F-C279555DA86A}" presName="parentShp" presStyleLbl="node1" presStyleIdx="2" presStyleCnt="7" custScaleX="48714" custScaleY="128347" custLinFactNeighborX="-19002" custLinFactNeighborY="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E6D4B-5A67-4874-9EA0-A396FD521F93}" type="pres">
      <dgm:prSet presAssocID="{3FA027C4-811F-463D-9F9F-C279555DA86A}" presName="childShp" presStyleLbl="bgAccFollowNode1" presStyleIdx="2" presStyleCnt="7" custScaleX="133366" custScaleY="13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5D17E-FF3A-4517-87D0-4DBFF45E0A7F}" type="pres">
      <dgm:prSet presAssocID="{2E2348CA-96BD-4FF1-8FD1-9C6E00A73AB3}" presName="spacing" presStyleCnt="0"/>
      <dgm:spPr/>
    </dgm:pt>
    <dgm:pt modelId="{78FCC397-D4E2-483F-8962-E4945839E723}" type="pres">
      <dgm:prSet presAssocID="{92C1C2E3-7C1F-44B2-90C2-37FA8D97AE9A}" presName="linNode" presStyleCnt="0"/>
      <dgm:spPr/>
    </dgm:pt>
    <dgm:pt modelId="{ACC3860A-1F8D-4162-8A3A-4D1CA283C6A4}" type="pres">
      <dgm:prSet presAssocID="{92C1C2E3-7C1F-44B2-90C2-37FA8D97AE9A}" presName="parentShp" presStyleLbl="node1" presStyleIdx="3" presStyleCnt="7" custScaleX="48713" custScaleY="156405" custLinFactNeighborX="-17096" custLinFactNeighborY="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C4678-5E18-4054-AA81-4909384166E8}" type="pres">
      <dgm:prSet presAssocID="{92C1C2E3-7C1F-44B2-90C2-37FA8D97AE9A}" presName="childShp" presStyleLbl="bgAccFollowNode1" presStyleIdx="3" presStyleCnt="7" custScaleX="133047" custScaleY="213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257E-27C4-4193-BA5D-FF3E7BEDC6B0}" type="pres">
      <dgm:prSet presAssocID="{21D75627-7FA5-4488-B8ED-F41490F55735}" presName="spacing" presStyleCnt="0"/>
      <dgm:spPr/>
    </dgm:pt>
    <dgm:pt modelId="{1B83FE8C-2F40-440F-AA41-A677B2B2FCA7}" type="pres">
      <dgm:prSet presAssocID="{6C2E5B03-9275-4854-B641-1F796DE1BD8C}" presName="linNode" presStyleCnt="0"/>
      <dgm:spPr/>
    </dgm:pt>
    <dgm:pt modelId="{44B36519-5BE6-457D-9F05-7946D45A34F4}" type="pres">
      <dgm:prSet presAssocID="{6C2E5B03-9275-4854-B641-1F796DE1BD8C}" presName="parentShp" presStyleLbl="node1" presStyleIdx="4" presStyleCnt="7" custScaleX="49538" custScaleY="107887" custLinFactNeighborX="-532" custLinFactNeighborY="-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A408-284F-4EE5-A666-97250B25AAC9}" type="pres">
      <dgm:prSet presAssocID="{6C2E5B03-9275-4854-B641-1F796DE1BD8C}" presName="childShp" presStyleLbl="bgAccFollowNode1" presStyleIdx="4" presStyleCnt="7" custScaleX="132741" custScaleY="13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5417B-B75A-480C-90BD-5F611A8691B9}" type="pres">
      <dgm:prSet presAssocID="{AD4C0586-D5A9-4584-BBF6-5E642DB17992}" presName="spacing" presStyleCnt="0"/>
      <dgm:spPr/>
    </dgm:pt>
    <dgm:pt modelId="{E76A2C9F-5684-460B-88A7-E10D39B97FEF}" type="pres">
      <dgm:prSet presAssocID="{631455EB-0901-40F9-A1DB-3D249D29D529}" presName="linNode" presStyleCnt="0"/>
      <dgm:spPr/>
    </dgm:pt>
    <dgm:pt modelId="{06CF9275-06E4-4620-858F-465B5663A144}" type="pres">
      <dgm:prSet presAssocID="{631455EB-0901-40F9-A1DB-3D249D29D529}" presName="parentShp" presStyleLbl="node1" presStyleIdx="5" presStyleCnt="7" custScaleX="49605" custScaleY="138192" custLinFactNeighborX="-41" custLinFactNeighborY="-12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51F49-03DC-4A2D-9174-9336EF9F5F35}" type="pres">
      <dgm:prSet presAssocID="{631455EB-0901-40F9-A1DB-3D249D29D529}" presName="childShp" presStyleLbl="bgAccFollowNode1" presStyleIdx="5" presStyleCnt="7" custScaleX="134826" custScaleY="161618" custLinFactNeighborX="103" custLinFactNeighborY="-1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FF0E-D124-4483-8328-D051EF64104A}" type="pres">
      <dgm:prSet presAssocID="{8634E9AD-2357-4CE8-A0D9-C75AB87CEB47}" presName="spacing" presStyleCnt="0"/>
      <dgm:spPr/>
    </dgm:pt>
    <dgm:pt modelId="{ABB71B6A-E99C-4060-AB07-5F1DB6F83DC4}" type="pres">
      <dgm:prSet presAssocID="{8C1C0474-3D07-44BE-9981-5195B2C590B3}" presName="linNode" presStyleCnt="0"/>
      <dgm:spPr/>
    </dgm:pt>
    <dgm:pt modelId="{BA98D192-DF87-4F6B-9231-ED6154DA1D3F}" type="pres">
      <dgm:prSet presAssocID="{8C1C0474-3D07-44BE-9981-5195B2C590B3}" presName="parentShp" presStyleLbl="node1" presStyleIdx="6" presStyleCnt="7" custScaleX="47759" custScaleY="120221" custLinFactNeighborX="-336" custLinFactNeighborY="-2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D1AF2-7E57-4B24-98E1-7DBCEB14F036}" type="pres">
      <dgm:prSet presAssocID="{8C1C0474-3D07-44BE-9981-5195B2C590B3}" presName="childShp" presStyleLbl="bgAccFollowNode1" presStyleIdx="6" presStyleCnt="7" custScaleX="134318" custScaleY="131035" custLinFactNeighborX="504" custLinFactNeighborY="-2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1EC2F-57BB-42AB-952A-CEC60055B200}" srcId="{92C1C2E3-7C1F-44B2-90C2-37FA8D97AE9A}" destId="{A7F56048-1FE7-45A1-A0BD-291D5D27535B}" srcOrd="0" destOrd="0" parTransId="{0B2F89B0-7F06-43D7-80ED-CA3D3DD9C387}" sibTransId="{7CEAA538-BA2F-4512-B7A1-3ED01ED32019}"/>
    <dgm:cxn modelId="{DD1DB572-E5BE-4439-AAE2-E845E2C5566C}" type="presOf" srcId="{A140E324-FEC9-4C46-A791-00B06F370EFD}" destId="{E7ED1AF2-7E57-4B24-98E1-7DBCEB14F036}" srcOrd="0" destOrd="0" presId="urn:microsoft.com/office/officeart/2005/8/layout/vList6"/>
    <dgm:cxn modelId="{F41B0E96-0CB5-4761-8A57-D4226651928E}" srcId="{96BE51FC-8A18-4A99-BF4E-82DAC4C47240}" destId="{A198DA5A-A3C9-4343-A393-591B7FA96FFE}" srcOrd="0" destOrd="0" parTransId="{B687D27A-48C6-4970-82BE-818570D5A7D5}" sibTransId="{608180A9-4A76-48AD-A5DF-5B92BB7B45EB}"/>
    <dgm:cxn modelId="{6BA90FE1-25F7-4319-A760-A4514F74A778}" type="presOf" srcId="{A198DA5A-A3C9-4343-A393-591B7FA96FFE}" destId="{4ACDD746-908C-41CE-BB5B-AD5E0091A5F0}" srcOrd="0" destOrd="0" presId="urn:microsoft.com/office/officeart/2005/8/layout/vList6"/>
    <dgm:cxn modelId="{318591FB-ED6D-44F8-A1AC-FEC76F40427C}" type="presOf" srcId="{96BE51FC-8A18-4A99-BF4E-82DAC4C47240}" destId="{5455538C-B751-4A52-9812-FFFF18328E94}" srcOrd="0" destOrd="0" presId="urn:microsoft.com/office/officeart/2005/8/layout/vList6"/>
    <dgm:cxn modelId="{CCE7B777-8303-41EF-AECA-1FF3462ED38F}" srcId="{C0A8FE34-0DF2-4F6D-9A53-F4A9D499F94E}" destId="{92C1C2E3-7C1F-44B2-90C2-37FA8D97AE9A}" srcOrd="3" destOrd="0" parTransId="{11DDA11F-8DE6-49FB-9D75-259CA8B709B9}" sibTransId="{21D75627-7FA5-4488-B8ED-F41490F55735}"/>
    <dgm:cxn modelId="{F9AAE078-965E-4CC4-91B6-C2ACA2928584}" srcId="{C0A8FE34-0DF2-4F6D-9A53-F4A9D499F94E}" destId="{3FA027C4-811F-463D-9F9F-C279555DA86A}" srcOrd="2" destOrd="0" parTransId="{D65B6A70-9BCA-499F-9181-3D6504F468CB}" sibTransId="{2E2348CA-96BD-4FF1-8FD1-9C6E00A73AB3}"/>
    <dgm:cxn modelId="{5E3B782E-2267-49F8-A85D-28B74014517B}" srcId="{8C1C0474-3D07-44BE-9981-5195B2C590B3}" destId="{A140E324-FEC9-4C46-A791-00B06F370EFD}" srcOrd="0" destOrd="0" parTransId="{0C28DC23-470E-47D9-A92C-8C07867915E9}" sibTransId="{31DD4B47-D794-4B75-972D-3538B89B4B2F}"/>
    <dgm:cxn modelId="{016B0681-1F80-457C-8F4F-F80F130F6034}" type="presOf" srcId="{A7F56048-1FE7-45A1-A0BD-291D5D27535B}" destId="{76BC4678-5E18-4054-AA81-4909384166E8}" srcOrd="0" destOrd="0" presId="urn:microsoft.com/office/officeart/2005/8/layout/vList6"/>
    <dgm:cxn modelId="{8831149A-9ABE-4B5E-B906-9AFEDD29E3B9}" srcId="{D19FEDF3-B301-4D7F-B538-A454B9DFE35B}" destId="{4D9B9DE7-1D66-4207-A829-8C8FB1E94B35}" srcOrd="0" destOrd="0" parTransId="{E3E0E5BD-97E7-40B4-84DE-F2F52D132ED2}" sibTransId="{D90798B9-5DF6-47AC-8A13-AE5114645982}"/>
    <dgm:cxn modelId="{DCF2B869-E02D-4A22-9B37-93F8F4DC307C}" type="presOf" srcId="{4D9B9DE7-1D66-4207-A829-8C8FB1E94B35}" destId="{BAB26DA6-3E0A-4DFE-B4F9-BA15AAC39DB4}" srcOrd="0" destOrd="0" presId="urn:microsoft.com/office/officeart/2005/8/layout/vList6"/>
    <dgm:cxn modelId="{DD230FAA-B829-4CFD-A3A7-B2CADD792AC3}" type="presOf" srcId="{631455EB-0901-40F9-A1DB-3D249D29D529}" destId="{06CF9275-06E4-4620-858F-465B5663A144}" srcOrd="0" destOrd="0" presId="urn:microsoft.com/office/officeart/2005/8/layout/vList6"/>
    <dgm:cxn modelId="{07889778-7FEC-4C7F-A6A8-FD703DC3D063}" srcId="{C0A8FE34-0DF2-4F6D-9A53-F4A9D499F94E}" destId="{8C1C0474-3D07-44BE-9981-5195B2C590B3}" srcOrd="6" destOrd="0" parTransId="{A95B7A22-5D45-48D2-8FA4-C3EE35E4AEEF}" sibTransId="{C4421398-6EB5-47C7-86B3-31FAC143AB28}"/>
    <dgm:cxn modelId="{53EC1E78-7D70-46FB-B81A-28056430AD2D}" type="presOf" srcId="{C0A8FE34-0DF2-4F6D-9A53-F4A9D499F94E}" destId="{75F63647-8165-40FA-AC11-0A49EBA6B5A6}" srcOrd="0" destOrd="0" presId="urn:microsoft.com/office/officeart/2005/8/layout/vList6"/>
    <dgm:cxn modelId="{929FAB38-8EF6-4EF0-B056-5C8775DB28B4}" srcId="{6C2E5B03-9275-4854-B641-1F796DE1BD8C}" destId="{3480B107-E7D7-4C15-B4F6-464425C773F7}" srcOrd="0" destOrd="0" parTransId="{5930CFA4-6EEE-40CA-91FD-91B039BCD8D6}" sibTransId="{488C32CE-7614-4703-A2E5-DB81E897BB4D}"/>
    <dgm:cxn modelId="{D54F1942-B39D-499E-8586-BC22ABEE333C}" type="presOf" srcId="{92C1C2E3-7C1F-44B2-90C2-37FA8D97AE9A}" destId="{ACC3860A-1F8D-4162-8A3A-4D1CA283C6A4}" srcOrd="0" destOrd="0" presId="urn:microsoft.com/office/officeart/2005/8/layout/vList6"/>
    <dgm:cxn modelId="{42BE22DE-9E9A-4865-93E3-5DE6EA017E69}" srcId="{C0A8FE34-0DF2-4F6D-9A53-F4A9D499F94E}" destId="{631455EB-0901-40F9-A1DB-3D249D29D529}" srcOrd="5" destOrd="0" parTransId="{910858BB-9B39-4A1B-AFCD-87E0E851BEBC}" sibTransId="{8634E9AD-2357-4CE8-A0D9-C75AB87CEB47}"/>
    <dgm:cxn modelId="{361A2BA2-DDC4-4DCB-930E-8B304C3D7DF4}" type="presOf" srcId="{1BAD3B4E-3614-47E3-82C4-9778A77AAFD5}" destId="{190E6D4B-5A67-4874-9EA0-A396FD521F93}" srcOrd="0" destOrd="0" presId="urn:microsoft.com/office/officeart/2005/8/layout/vList6"/>
    <dgm:cxn modelId="{3E811CA5-9516-4586-9831-AB2A720E1149}" srcId="{631455EB-0901-40F9-A1DB-3D249D29D529}" destId="{44BB537D-C45B-460F-BFAC-B815053CFD78}" srcOrd="0" destOrd="0" parTransId="{D3F6751B-47F9-4D7B-9022-DC42C9A90FFD}" sibTransId="{6874DA3E-4FAF-4370-BFEB-390006F9458F}"/>
    <dgm:cxn modelId="{2B3D6900-F7B1-4C75-9E78-2E9F2A1CBD96}" srcId="{C0A8FE34-0DF2-4F6D-9A53-F4A9D499F94E}" destId="{D19FEDF3-B301-4D7F-B538-A454B9DFE35B}" srcOrd="1" destOrd="0" parTransId="{459AF4D0-117B-4103-837C-A5AEF9CC8F8C}" sibTransId="{D35C12AD-F424-46F9-BF31-DEB9D7A0A35B}"/>
    <dgm:cxn modelId="{766C22EA-DB45-468B-86DA-EB2543F0FA1C}" type="presOf" srcId="{D19FEDF3-B301-4D7F-B538-A454B9DFE35B}" destId="{0A90FCD7-9046-4629-B627-2A6AC27C6A0C}" srcOrd="0" destOrd="0" presId="urn:microsoft.com/office/officeart/2005/8/layout/vList6"/>
    <dgm:cxn modelId="{3EC007A9-FCBD-4F05-B8FD-D749ABE38626}" type="presOf" srcId="{44BB537D-C45B-460F-BFAC-B815053CFD78}" destId="{EF251F49-03DC-4A2D-9174-9336EF9F5F35}" srcOrd="0" destOrd="0" presId="urn:microsoft.com/office/officeart/2005/8/layout/vList6"/>
    <dgm:cxn modelId="{4C2E1F4E-9543-429B-BF75-B861E6D38208}" srcId="{3FA027C4-811F-463D-9F9F-C279555DA86A}" destId="{1BAD3B4E-3614-47E3-82C4-9778A77AAFD5}" srcOrd="0" destOrd="0" parTransId="{10AAB822-EBE0-4D3B-9B2E-F69AC508B443}" sibTransId="{069AD270-5F40-454B-878B-B2ADD217D037}"/>
    <dgm:cxn modelId="{DB9D25AC-99AC-4E98-BDC9-EACF3F2B6B30}" srcId="{C0A8FE34-0DF2-4F6D-9A53-F4A9D499F94E}" destId="{96BE51FC-8A18-4A99-BF4E-82DAC4C47240}" srcOrd="0" destOrd="0" parTransId="{48588A35-826F-43CA-A3E9-D7698C9E8471}" sibTransId="{1E72EE46-7615-43B8-A187-4A6FD6ADB868}"/>
    <dgm:cxn modelId="{C58B6E4D-7DCE-41B3-8541-A959FCAAD669}" type="presOf" srcId="{8C1C0474-3D07-44BE-9981-5195B2C590B3}" destId="{BA98D192-DF87-4F6B-9231-ED6154DA1D3F}" srcOrd="0" destOrd="0" presId="urn:microsoft.com/office/officeart/2005/8/layout/vList6"/>
    <dgm:cxn modelId="{493E6AFD-7937-4A8B-956A-0A4FFA2DB9B4}" type="presOf" srcId="{3480B107-E7D7-4C15-B4F6-464425C773F7}" destId="{8EA2A408-284F-4EE5-A666-97250B25AAC9}" srcOrd="0" destOrd="0" presId="urn:microsoft.com/office/officeart/2005/8/layout/vList6"/>
    <dgm:cxn modelId="{FB71719B-AF33-42D0-A0BA-C23ED1082BF0}" srcId="{C0A8FE34-0DF2-4F6D-9A53-F4A9D499F94E}" destId="{6C2E5B03-9275-4854-B641-1F796DE1BD8C}" srcOrd="4" destOrd="0" parTransId="{D2B10341-2540-494C-A9B6-A89AD14C187B}" sibTransId="{AD4C0586-D5A9-4584-BBF6-5E642DB17992}"/>
    <dgm:cxn modelId="{A907D751-EA88-4D49-BA2A-3CC9F2FD464F}" type="presOf" srcId="{6C2E5B03-9275-4854-B641-1F796DE1BD8C}" destId="{44B36519-5BE6-457D-9F05-7946D45A34F4}" srcOrd="0" destOrd="0" presId="urn:microsoft.com/office/officeart/2005/8/layout/vList6"/>
    <dgm:cxn modelId="{7C6E0488-7C0A-4388-91DB-8072C7EE8A89}" type="presOf" srcId="{3FA027C4-811F-463D-9F9F-C279555DA86A}" destId="{23F1735E-554C-49F2-8A7F-41FF576078AC}" srcOrd="0" destOrd="0" presId="urn:microsoft.com/office/officeart/2005/8/layout/vList6"/>
    <dgm:cxn modelId="{64376BBE-4990-45B0-BCA9-94AB56F3D532}" type="presParOf" srcId="{75F63647-8165-40FA-AC11-0A49EBA6B5A6}" destId="{BD7DE7EB-ADAA-4C53-99E1-3375D11B7292}" srcOrd="0" destOrd="0" presId="urn:microsoft.com/office/officeart/2005/8/layout/vList6"/>
    <dgm:cxn modelId="{F2C20A0B-611E-4CA5-BEE3-0F76A0936DD3}" type="presParOf" srcId="{BD7DE7EB-ADAA-4C53-99E1-3375D11B7292}" destId="{5455538C-B751-4A52-9812-FFFF18328E94}" srcOrd="0" destOrd="0" presId="urn:microsoft.com/office/officeart/2005/8/layout/vList6"/>
    <dgm:cxn modelId="{AA787AAE-BA24-42B6-B459-115E17B8BD5D}" type="presParOf" srcId="{BD7DE7EB-ADAA-4C53-99E1-3375D11B7292}" destId="{4ACDD746-908C-41CE-BB5B-AD5E0091A5F0}" srcOrd="1" destOrd="0" presId="urn:microsoft.com/office/officeart/2005/8/layout/vList6"/>
    <dgm:cxn modelId="{5E6FE9FE-A18B-4F66-9607-8160A3297773}" type="presParOf" srcId="{75F63647-8165-40FA-AC11-0A49EBA6B5A6}" destId="{AF8EEA55-9B74-495A-BA55-5CAE5F63C25E}" srcOrd="1" destOrd="0" presId="urn:microsoft.com/office/officeart/2005/8/layout/vList6"/>
    <dgm:cxn modelId="{85DF866F-5492-44C7-883A-FA60D4EF641F}" type="presParOf" srcId="{75F63647-8165-40FA-AC11-0A49EBA6B5A6}" destId="{2F122BB9-85E5-414B-805C-27CE85C6CC87}" srcOrd="2" destOrd="0" presId="urn:microsoft.com/office/officeart/2005/8/layout/vList6"/>
    <dgm:cxn modelId="{2BB635DA-4F32-4F38-8BE7-4747098F365A}" type="presParOf" srcId="{2F122BB9-85E5-414B-805C-27CE85C6CC87}" destId="{0A90FCD7-9046-4629-B627-2A6AC27C6A0C}" srcOrd="0" destOrd="0" presId="urn:microsoft.com/office/officeart/2005/8/layout/vList6"/>
    <dgm:cxn modelId="{7E4E2715-05F4-40B9-910A-7BD6F63F1E2C}" type="presParOf" srcId="{2F122BB9-85E5-414B-805C-27CE85C6CC87}" destId="{BAB26DA6-3E0A-4DFE-B4F9-BA15AAC39DB4}" srcOrd="1" destOrd="0" presId="urn:microsoft.com/office/officeart/2005/8/layout/vList6"/>
    <dgm:cxn modelId="{AB0108E2-B264-40B5-B756-E0F95FD93BBF}" type="presParOf" srcId="{75F63647-8165-40FA-AC11-0A49EBA6B5A6}" destId="{EEC279C3-4B97-4FB5-A476-2F7ED806EB95}" srcOrd="3" destOrd="0" presId="urn:microsoft.com/office/officeart/2005/8/layout/vList6"/>
    <dgm:cxn modelId="{FD039E33-3DE4-4BA4-8D36-9088B02F19E2}" type="presParOf" srcId="{75F63647-8165-40FA-AC11-0A49EBA6B5A6}" destId="{20EF799D-46E6-436B-A7A4-EE9C24EB405D}" srcOrd="4" destOrd="0" presId="urn:microsoft.com/office/officeart/2005/8/layout/vList6"/>
    <dgm:cxn modelId="{EAFCEB4C-60E3-49D2-B5BB-45E04C311550}" type="presParOf" srcId="{20EF799D-46E6-436B-A7A4-EE9C24EB405D}" destId="{23F1735E-554C-49F2-8A7F-41FF576078AC}" srcOrd="0" destOrd="0" presId="urn:microsoft.com/office/officeart/2005/8/layout/vList6"/>
    <dgm:cxn modelId="{DB8891AF-1076-4961-AE79-A552AA6615B2}" type="presParOf" srcId="{20EF799D-46E6-436B-A7A4-EE9C24EB405D}" destId="{190E6D4B-5A67-4874-9EA0-A396FD521F93}" srcOrd="1" destOrd="0" presId="urn:microsoft.com/office/officeart/2005/8/layout/vList6"/>
    <dgm:cxn modelId="{523BDA42-5EDE-4D62-8592-00792CFE1342}" type="presParOf" srcId="{75F63647-8165-40FA-AC11-0A49EBA6B5A6}" destId="{9C15D17E-FF3A-4517-87D0-4DBFF45E0A7F}" srcOrd="5" destOrd="0" presId="urn:microsoft.com/office/officeart/2005/8/layout/vList6"/>
    <dgm:cxn modelId="{BECFA59D-C08F-470C-8220-337E6BC8B42A}" type="presParOf" srcId="{75F63647-8165-40FA-AC11-0A49EBA6B5A6}" destId="{78FCC397-D4E2-483F-8962-E4945839E723}" srcOrd="6" destOrd="0" presId="urn:microsoft.com/office/officeart/2005/8/layout/vList6"/>
    <dgm:cxn modelId="{FBBFD6DF-0D69-4F3E-8F78-F764720E9DE2}" type="presParOf" srcId="{78FCC397-D4E2-483F-8962-E4945839E723}" destId="{ACC3860A-1F8D-4162-8A3A-4D1CA283C6A4}" srcOrd="0" destOrd="0" presId="urn:microsoft.com/office/officeart/2005/8/layout/vList6"/>
    <dgm:cxn modelId="{F69FD7E2-46FE-49F3-B44F-86A2A88C36AA}" type="presParOf" srcId="{78FCC397-D4E2-483F-8962-E4945839E723}" destId="{76BC4678-5E18-4054-AA81-4909384166E8}" srcOrd="1" destOrd="0" presId="urn:microsoft.com/office/officeart/2005/8/layout/vList6"/>
    <dgm:cxn modelId="{C3779BCB-F3F1-489B-92EE-993BB95D992B}" type="presParOf" srcId="{75F63647-8165-40FA-AC11-0A49EBA6B5A6}" destId="{1EEC257E-27C4-4193-BA5D-FF3E7BEDC6B0}" srcOrd="7" destOrd="0" presId="urn:microsoft.com/office/officeart/2005/8/layout/vList6"/>
    <dgm:cxn modelId="{C06F59E5-3920-4E44-AE7A-50C424817377}" type="presParOf" srcId="{75F63647-8165-40FA-AC11-0A49EBA6B5A6}" destId="{1B83FE8C-2F40-440F-AA41-A677B2B2FCA7}" srcOrd="8" destOrd="0" presId="urn:microsoft.com/office/officeart/2005/8/layout/vList6"/>
    <dgm:cxn modelId="{A414902E-173E-4F7E-A804-4B5E8A9EA5C2}" type="presParOf" srcId="{1B83FE8C-2F40-440F-AA41-A677B2B2FCA7}" destId="{44B36519-5BE6-457D-9F05-7946D45A34F4}" srcOrd="0" destOrd="0" presId="urn:microsoft.com/office/officeart/2005/8/layout/vList6"/>
    <dgm:cxn modelId="{6822E6F5-F1F4-48D8-9133-5A1A13C74C78}" type="presParOf" srcId="{1B83FE8C-2F40-440F-AA41-A677B2B2FCA7}" destId="{8EA2A408-284F-4EE5-A666-97250B25AAC9}" srcOrd="1" destOrd="0" presId="urn:microsoft.com/office/officeart/2005/8/layout/vList6"/>
    <dgm:cxn modelId="{2CE5EF22-F531-446C-A692-B4CB54E9A0F1}" type="presParOf" srcId="{75F63647-8165-40FA-AC11-0A49EBA6B5A6}" destId="{C145417B-B75A-480C-90BD-5F611A8691B9}" srcOrd="9" destOrd="0" presId="urn:microsoft.com/office/officeart/2005/8/layout/vList6"/>
    <dgm:cxn modelId="{8874B51A-2FAB-44D2-9D33-77EDEE5C5579}" type="presParOf" srcId="{75F63647-8165-40FA-AC11-0A49EBA6B5A6}" destId="{E76A2C9F-5684-460B-88A7-E10D39B97FEF}" srcOrd="10" destOrd="0" presId="urn:microsoft.com/office/officeart/2005/8/layout/vList6"/>
    <dgm:cxn modelId="{291FC0F0-D369-4B67-9DD4-C0A1FD343A4E}" type="presParOf" srcId="{E76A2C9F-5684-460B-88A7-E10D39B97FEF}" destId="{06CF9275-06E4-4620-858F-465B5663A144}" srcOrd="0" destOrd="0" presId="urn:microsoft.com/office/officeart/2005/8/layout/vList6"/>
    <dgm:cxn modelId="{720081B2-2A68-4355-9D45-3894B6E39F1E}" type="presParOf" srcId="{E76A2C9F-5684-460B-88A7-E10D39B97FEF}" destId="{EF251F49-03DC-4A2D-9174-9336EF9F5F35}" srcOrd="1" destOrd="0" presId="urn:microsoft.com/office/officeart/2005/8/layout/vList6"/>
    <dgm:cxn modelId="{DB956B7E-2010-4FFA-A980-D7139705F24C}" type="presParOf" srcId="{75F63647-8165-40FA-AC11-0A49EBA6B5A6}" destId="{6984FF0E-D124-4483-8328-D051EF64104A}" srcOrd="11" destOrd="0" presId="urn:microsoft.com/office/officeart/2005/8/layout/vList6"/>
    <dgm:cxn modelId="{E460397F-1A40-4772-AEAC-A0038EEB53CC}" type="presParOf" srcId="{75F63647-8165-40FA-AC11-0A49EBA6B5A6}" destId="{ABB71B6A-E99C-4060-AB07-5F1DB6F83DC4}" srcOrd="12" destOrd="0" presId="urn:microsoft.com/office/officeart/2005/8/layout/vList6"/>
    <dgm:cxn modelId="{DEECBF26-6BA3-4AEA-8210-B2BFB80712EF}" type="presParOf" srcId="{ABB71B6A-E99C-4060-AB07-5F1DB6F83DC4}" destId="{BA98D192-DF87-4F6B-9231-ED6154DA1D3F}" srcOrd="0" destOrd="0" presId="urn:microsoft.com/office/officeart/2005/8/layout/vList6"/>
    <dgm:cxn modelId="{8A7DEC92-1AD1-444A-B24F-B56ED1560FA2}" type="presParOf" srcId="{ABB71B6A-E99C-4060-AB07-5F1DB6F83DC4}" destId="{E7ED1AF2-7E57-4B24-98E1-7DBCEB14F0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CDD746-908C-41CE-BB5B-AD5E0091A5F0}">
      <dsp:nvSpPr>
        <dsp:cNvPr id="0" name=""/>
        <dsp:cNvSpPr/>
      </dsp:nvSpPr>
      <dsp:spPr>
        <a:xfrm>
          <a:off x="1643173" y="996"/>
          <a:ext cx="6586426" cy="2380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/>
            <a:t>Содержание работы</a:t>
          </a:r>
        </a:p>
      </dsp:txBody>
      <dsp:txXfrm>
        <a:off x="1643173" y="996"/>
        <a:ext cx="6586426" cy="238041"/>
      </dsp:txXfrm>
    </dsp:sp>
    <dsp:sp modelId="{5455538C-B751-4A52-9812-FFFF18328E94}">
      <dsp:nvSpPr>
        <dsp:cNvPr id="0" name=""/>
        <dsp:cNvSpPr/>
      </dsp:nvSpPr>
      <dsp:spPr>
        <a:xfrm>
          <a:off x="0" y="993"/>
          <a:ext cx="1639545" cy="214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Направления</a:t>
          </a:r>
          <a:r>
            <a:rPr lang="ru-RU" sz="1100" kern="1200" baseline="0"/>
            <a:t> работы</a:t>
          </a:r>
          <a:endParaRPr lang="ru-RU" sz="1100" kern="1200"/>
        </a:p>
      </dsp:txBody>
      <dsp:txXfrm>
        <a:off x="0" y="993"/>
        <a:ext cx="1639545" cy="214863"/>
      </dsp:txXfrm>
    </dsp:sp>
    <dsp:sp modelId="{BAB26DA6-3E0A-4DFE-B4F9-BA15AAC39DB4}">
      <dsp:nvSpPr>
        <dsp:cNvPr id="0" name=""/>
        <dsp:cNvSpPr/>
      </dsp:nvSpPr>
      <dsp:spPr>
        <a:xfrm>
          <a:off x="1617475" y="282412"/>
          <a:ext cx="6612124" cy="631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Работа с родителями по вопросам развития личности ребенка. Определение задач по развитию каждого ребенка. Организация консультативной помощи специалистов и обмена опытом между родителями.</a:t>
          </a:r>
        </a:p>
      </dsp:txBody>
      <dsp:txXfrm>
        <a:off x="1617475" y="282412"/>
        <a:ext cx="6612124" cy="631123"/>
      </dsp:txXfrm>
    </dsp:sp>
    <dsp:sp modelId="{0A90FCD7-9046-4629-B627-2A6AC27C6A0C}">
      <dsp:nvSpPr>
        <dsp:cNvPr id="0" name=""/>
        <dsp:cNvSpPr/>
      </dsp:nvSpPr>
      <dsp:spPr>
        <a:xfrm>
          <a:off x="0" y="348398"/>
          <a:ext cx="1617329" cy="501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Общение и развитие</a:t>
          </a:r>
        </a:p>
      </dsp:txBody>
      <dsp:txXfrm>
        <a:off x="0" y="348398"/>
        <a:ext cx="1617329" cy="501135"/>
      </dsp:txXfrm>
    </dsp:sp>
    <dsp:sp modelId="{190E6D4B-5A67-4874-9EA0-A396FD521F93}">
      <dsp:nvSpPr>
        <dsp:cNvPr id="0" name=""/>
        <dsp:cNvSpPr/>
      </dsp:nvSpPr>
      <dsp:spPr>
        <a:xfrm>
          <a:off x="1626379" y="956821"/>
          <a:ext cx="6578862" cy="605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Работа с родителями по вопросам воспитания и обучения. </a:t>
          </a:r>
          <a:r>
            <a:rPr lang="ru-RU" sz="1100" kern="1200" dirty="0" smtClean="0"/>
            <a:t>Преодоление речевых нарушений. Выработка </a:t>
          </a:r>
          <a:r>
            <a:rPr lang="ru-RU" sz="1100" kern="1200" dirty="0"/>
            <a:t>совместных требований к ребенку. Организация консультативной помощи специалистов и обмена опытом между родителями.</a:t>
          </a:r>
        </a:p>
      </dsp:txBody>
      <dsp:txXfrm>
        <a:off x="1626379" y="956821"/>
        <a:ext cx="6578862" cy="605346"/>
      </dsp:txXfrm>
    </dsp:sp>
    <dsp:sp modelId="{23F1735E-554C-49F2-8A7F-41FF576078AC}">
      <dsp:nvSpPr>
        <dsp:cNvPr id="0" name=""/>
        <dsp:cNvSpPr/>
      </dsp:nvSpPr>
      <dsp:spPr>
        <a:xfrm>
          <a:off x="0" y="982017"/>
          <a:ext cx="1602020" cy="555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Обучение и воспитание</a:t>
          </a:r>
        </a:p>
      </dsp:txBody>
      <dsp:txXfrm>
        <a:off x="0" y="982017"/>
        <a:ext cx="1602020" cy="555933"/>
      </dsp:txXfrm>
    </dsp:sp>
    <dsp:sp modelId="{76BC4678-5E18-4054-AA81-4909384166E8}">
      <dsp:nvSpPr>
        <dsp:cNvPr id="0" name=""/>
        <dsp:cNvSpPr/>
      </dsp:nvSpPr>
      <dsp:spPr>
        <a:xfrm>
          <a:off x="1634231" y="1605482"/>
          <a:ext cx="6563125" cy="9230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Анализ воспитательного влияния семьи на ребенка; коррекция семейного воспитания;  сбор и отслеживание изменений в социально-демографическом состоянии семьи ребенка с акцентом на соц. поведении. Изучение литературы и посещение семинаров по проблеме взаимодействия МДОУ и семьи.</a:t>
          </a:r>
        </a:p>
      </dsp:txBody>
      <dsp:txXfrm>
        <a:off x="1634231" y="1605482"/>
        <a:ext cx="6563125" cy="923052"/>
      </dsp:txXfrm>
    </dsp:sp>
    <dsp:sp modelId="{ACC3860A-1F8D-4162-8A3A-4D1CA283C6A4}">
      <dsp:nvSpPr>
        <dsp:cNvPr id="0" name=""/>
        <dsp:cNvSpPr/>
      </dsp:nvSpPr>
      <dsp:spPr>
        <a:xfrm>
          <a:off x="0" y="1728869"/>
          <a:ext cx="1601988" cy="67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Аналитическая работа самообразование</a:t>
          </a:r>
        </a:p>
      </dsp:txBody>
      <dsp:txXfrm>
        <a:off x="0" y="1728869"/>
        <a:ext cx="1601988" cy="677466"/>
      </dsp:txXfrm>
    </dsp:sp>
    <dsp:sp modelId="{8EA2A408-284F-4EE5-A666-97250B25AAC9}">
      <dsp:nvSpPr>
        <dsp:cNvPr id="0" name=""/>
        <dsp:cNvSpPr/>
      </dsp:nvSpPr>
      <dsp:spPr>
        <a:xfrm>
          <a:off x="1655344" y="2571850"/>
          <a:ext cx="6548031" cy="5988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Выявление интересов родителей, их хобби и привлечение к организации досуга детей. Организация совместных с родителями мероприятий. Работа с родительским коллективом.</a:t>
          </a:r>
        </a:p>
      </dsp:txBody>
      <dsp:txXfrm>
        <a:off x="1655344" y="2571850"/>
        <a:ext cx="6548031" cy="598832"/>
      </dsp:txXfrm>
    </dsp:sp>
    <dsp:sp modelId="{44B36519-5BE6-457D-9F05-7946D45A34F4}">
      <dsp:nvSpPr>
        <dsp:cNvPr id="0" name=""/>
        <dsp:cNvSpPr/>
      </dsp:nvSpPr>
      <dsp:spPr>
        <a:xfrm>
          <a:off x="0" y="2615624"/>
          <a:ext cx="1629119" cy="46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Досуг</a:t>
          </a:r>
        </a:p>
      </dsp:txBody>
      <dsp:txXfrm>
        <a:off x="0" y="2615624"/>
        <a:ext cx="1629119" cy="467311"/>
      </dsp:txXfrm>
    </dsp:sp>
    <dsp:sp modelId="{EF251F49-03DC-4A2D-9174-9336EF9F5F35}">
      <dsp:nvSpPr>
        <dsp:cNvPr id="0" name=""/>
        <dsp:cNvSpPr/>
      </dsp:nvSpPr>
      <dsp:spPr>
        <a:xfrm>
          <a:off x="1624226" y="3140622"/>
          <a:ext cx="6605373" cy="7000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Просвещения родителей о возрастных особенностях детей. Организация консультативной помощи специалистов по вопросам физического и психического здоровья детей.</a:t>
          </a:r>
        </a:p>
      </dsp:txBody>
      <dsp:txXfrm>
        <a:off x="1624226" y="3140622"/>
        <a:ext cx="6605373" cy="700046"/>
      </dsp:txXfrm>
    </dsp:sp>
    <dsp:sp modelId="{06CF9275-06E4-4620-858F-465B5663A144}">
      <dsp:nvSpPr>
        <dsp:cNvPr id="0" name=""/>
        <dsp:cNvSpPr/>
      </dsp:nvSpPr>
      <dsp:spPr>
        <a:xfrm>
          <a:off x="24" y="3209679"/>
          <a:ext cx="1620160" cy="598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Здоровья</a:t>
          </a:r>
        </a:p>
      </dsp:txBody>
      <dsp:txXfrm>
        <a:off x="24" y="3209679"/>
        <a:ext cx="1620160" cy="598576"/>
      </dsp:txXfrm>
    </dsp:sp>
    <dsp:sp modelId="{E7ED1AF2-7E57-4B24-98E1-7DBCEB14F036}">
      <dsp:nvSpPr>
        <dsp:cNvPr id="0" name=""/>
        <dsp:cNvSpPr/>
      </dsp:nvSpPr>
      <dsp:spPr>
        <a:xfrm>
          <a:off x="1603770" y="3840803"/>
          <a:ext cx="6625823" cy="567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Подготовка материала и оформление родительских уголков, папок-передвижек, стендов для родителей, газеты для родителей, </a:t>
          </a:r>
        </a:p>
      </dsp:txBody>
      <dsp:txXfrm>
        <a:off x="1603770" y="3840803"/>
        <a:ext cx="6625823" cy="567576"/>
      </dsp:txXfrm>
    </dsp:sp>
    <dsp:sp modelId="{BA98D192-DF87-4F6B-9231-ED6154DA1D3F}">
      <dsp:nvSpPr>
        <dsp:cNvPr id="0" name=""/>
        <dsp:cNvSpPr/>
      </dsp:nvSpPr>
      <dsp:spPr>
        <a:xfrm>
          <a:off x="6" y="3889463"/>
          <a:ext cx="1570614" cy="52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Наглядно-информационное направление</a:t>
          </a:r>
        </a:p>
      </dsp:txBody>
      <dsp:txXfrm>
        <a:off x="6" y="3889463"/>
        <a:ext cx="1570614" cy="520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и формы работы с родителями </a:t>
            </a:r>
            <a:r>
              <a:rPr lang="ru-RU" dirty="0" smtClean="0"/>
              <a:t>группы ОНР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Поздравления</a:t>
            </a:r>
          </a:p>
          <a:p>
            <a:r>
              <a:rPr lang="ru-RU" dirty="0" smtClean="0"/>
              <a:t>Объявления</a:t>
            </a:r>
          </a:p>
          <a:p>
            <a:r>
              <a:rPr lang="ru-RU" dirty="0" smtClean="0"/>
              <a:t>Статьи</a:t>
            </a:r>
          </a:p>
          <a:p>
            <a:r>
              <a:rPr lang="ru-RU" dirty="0" smtClean="0"/>
              <a:t>Детские работы</a:t>
            </a:r>
          </a:p>
          <a:p>
            <a:r>
              <a:rPr lang="ru-RU" dirty="0" smtClean="0"/>
              <a:t>Ответы на вопросы</a:t>
            </a:r>
          </a:p>
          <a:p>
            <a:r>
              <a:rPr lang="ru-RU" dirty="0" smtClean="0"/>
              <a:t>Игры</a:t>
            </a:r>
          </a:p>
          <a:p>
            <a:r>
              <a:rPr lang="ru-RU" dirty="0" smtClean="0"/>
              <a:t>Страничка логопеда</a:t>
            </a:r>
          </a:p>
          <a:p>
            <a:r>
              <a:rPr lang="ru-RU" dirty="0" smtClean="0"/>
              <a:t>Фотографии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Газета для родителей «Лучик»</a:t>
            </a:r>
            <a:endParaRPr lang="ru-RU" dirty="0"/>
          </a:p>
        </p:txBody>
      </p:sp>
      <p:pic>
        <p:nvPicPr>
          <p:cNvPr id="1027" name="Picture 3" descr="C:\Documents and Settings\Лена\Desktop\Газета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029912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 работы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Целенаправленность, систематичность, плановость.</a:t>
            </a:r>
          </a:p>
          <a:p>
            <a:pPr lvl="0"/>
            <a:r>
              <a:rPr lang="ru-RU" sz="2800" dirty="0" smtClean="0"/>
              <a:t>Дифференцированный подход к работе с родителями с учетом специфики каждой семьи.</a:t>
            </a:r>
          </a:p>
          <a:p>
            <a:pPr lvl="0"/>
            <a:r>
              <a:rPr lang="ru-RU" sz="2800" dirty="0" smtClean="0"/>
              <a:t>Возрастной характер работы с родителями.</a:t>
            </a:r>
          </a:p>
          <a:p>
            <a:pPr lvl="0"/>
            <a:r>
              <a:rPr lang="ru-RU" sz="2800" dirty="0" smtClean="0"/>
              <a:t>Доброжелательность, открытость и сотрудничество.</a:t>
            </a:r>
          </a:p>
          <a:p>
            <a:pPr lvl="0"/>
            <a:r>
              <a:rPr lang="ru-RU" sz="2800" dirty="0" smtClean="0"/>
              <a:t> Наглядность.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400" dirty="0" smtClean="0"/>
              <a:t>Принципы работы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800" dirty="0" smtClean="0"/>
              <a:t>Общие, групповые, индивидуальные. </a:t>
            </a:r>
          </a:p>
          <a:p>
            <a:pPr lvl="0"/>
            <a:r>
              <a:rPr lang="ru-RU" sz="2800" dirty="0" smtClean="0"/>
              <a:t>Консультации, беседы, собрания. </a:t>
            </a:r>
          </a:p>
          <a:p>
            <a:pPr lvl="0"/>
            <a:r>
              <a:rPr lang="ru-RU" sz="2800" dirty="0" smtClean="0"/>
              <a:t>Дни открытых дверей, выставки.</a:t>
            </a:r>
          </a:p>
          <a:p>
            <a:pPr lvl="0"/>
            <a:r>
              <a:rPr lang="ru-RU" sz="2800" dirty="0" smtClean="0"/>
              <a:t>Совместное проведение занятий, досугов, соревнований, праздников. </a:t>
            </a:r>
          </a:p>
          <a:p>
            <a:pPr lvl="0"/>
            <a:r>
              <a:rPr lang="ru-RU" sz="2800" dirty="0" smtClean="0"/>
              <a:t>Благоустройство, оформление группы, территории.</a:t>
            </a:r>
          </a:p>
          <a:p>
            <a:pPr lvl="0"/>
            <a:r>
              <a:rPr lang="ru-RU" sz="2800" dirty="0" smtClean="0"/>
              <a:t>Вечера  вопросов и ответов, деловые игры, встреча за круглым столом.</a:t>
            </a:r>
          </a:p>
          <a:p>
            <a:pPr lvl="0"/>
            <a:r>
              <a:rPr lang="ru-RU" sz="2800" dirty="0" smtClean="0"/>
              <a:t>Наглядный материал: консультации, стенды, газета для родителей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116360"/>
          </a:xfrm>
        </p:spPr>
        <p:txBody>
          <a:bodyPr>
            <a:normAutofit/>
          </a:bodyPr>
          <a:lstStyle/>
          <a:p>
            <a:pPr lvl="0" algn="ctr"/>
            <a:r>
              <a:rPr lang="ru-RU" sz="4400" dirty="0" smtClean="0"/>
              <a:t>Формы работы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Дни открытых дверей, выставки.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38531"/>
          </a:xfrm>
        </p:spPr>
        <p:txBody>
          <a:bodyPr/>
          <a:lstStyle/>
          <a:p>
            <a:r>
              <a:rPr lang="ru-RU" dirty="0" smtClean="0"/>
              <a:t>Золотая осень                  День Победы                            </a:t>
            </a:r>
          </a:p>
          <a:p>
            <a:r>
              <a:rPr lang="ru-RU" dirty="0" smtClean="0"/>
              <a:t>Овощная фантазия          Весна - красна</a:t>
            </a:r>
          </a:p>
          <a:p>
            <a:r>
              <a:rPr lang="ru-RU" dirty="0" smtClean="0"/>
              <a:t>Волшебница зима</a:t>
            </a:r>
          </a:p>
          <a:p>
            <a:r>
              <a:rPr lang="ru-RU" dirty="0" smtClean="0"/>
              <a:t>В стране сказок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6106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Праздник осени</a:t>
            </a:r>
          </a:p>
          <a:p>
            <a:r>
              <a:rPr lang="ru-RU" dirty="0" smtClean="0"/>
              <a:t>Новый год</a:t>
            </a:r>
          </a:p>
          <a:p>
            <a:r>
              <a:rPr lang="ru-RU" dirty="0" smtClean="0"/>
              <a:t>8 марта</a:t>
            </a:r>
          </a:p>
          <a:p>
            <a:r>
              <a:rPr lang="ru-RU" dirty="0" smtClean="0"/>
              <a:t>Масленица</a:t>
            </a:r>
          </a:p>
          <a:p>
            <a:r>
              <a:rPr lang="ru-RU" dirty="0" smtClean="0"/>
              <a:t>День смеха</a:t>
            </a:r>
          </a:p>
          <a:p>
            <a:r>
              <a:rPr lang="ru-RU" dirty="0" smtClean="0"/>
              <a:t>Выпускной бал</a:t>
            </a:r>
          </a:p>
          <a:p>
            <a:r>
              <a:rPr lang="ru-RU" dirty="0" smtClean="0"/>
              <a:t>Весна - красна</a:t>
            </a:r>
          </a:p>
          <a:p>
            <a:r>
              <a:rPr lang="ru-RU" dirty="0" smtClean="0"/>
              <a:t>Спортивная </a:t>
            </a:r>
          </a:p>
          <a:p>
            <a:pPr>
              <a:buNone/>
            </a:pPr>
            <a:r>
              <a:rPr lang="ru-RU" dirty="0" smtClean="0"/>
              <a:t>   олимпиада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Совместное проведение занятий, праздников.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536504" cy="355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Ботанический сад</a:t>
            </a:r>
          </a:p>
          <a:p>
            <a:r>
              <a:rPr lang="ru-RU" dirty="0" smtClean="0"/>
              <a:t>Вечный огонь</a:t>
            </a:r>
          </a:p>
          <a:p>
            <a:r>
              <a:rPr lang="ru-RU" dirty="0" smtClean="0"/>
              <a:t>Школа</a:t>
            </a:r>
          </a:p>
          <a:p>
            <a:r>
              <a:rPr lang="ru-RU" dirty="0" smtClean="0"/>
              <a:t>Каштановая аллея</a:t>
            </a:r>
          </a:p>
          <a:p>
            <a:r>
              <a:rPr lang="ru-RU" dirty="0" smtClean="0"/>
              <a:t>Московское шоссе</a:t>
            </a:r>
          </a:p>
          <a:p>
            <a:r>
              <a:rPr lang="ru-RU" dirty="0" smtClean="0"/>
              <a:t>Школа юннатов </a:t>
            </a:r>
          </a:p>
          <a:p>
            <a:r>
              <a:rPr lang="ru-RU" dirty="0" smtClean="0"/>
              <a:t>Район, в котором мы </a:t>
            </a:r>
          </a:p>
          <a:p>
            <a:pPr>
              <a:buNone/>
            </a:pPr>
            <a:r>
              <a:rPr lang="ru-RU" dirty="0" smtClean="0"/>
              <a:t>   живем.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Совместное проведение экскурсий, целевых прогулок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528392" cy="257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Лена\Desktop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672408" cy="27065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Меню</a:t>
            </a:r>
          </a:p>
          <a:p>
            <a:r>
              <a:rPr lang="ru-RU" dirty="0" smtClean="0"/>
              <a:t>Доска объявлений</a:t>
            </a:r>
          </a:p>
          <a:p>
            <a:r>
              <a:rPr lang="ru-RU" dirty="0" smtClean="0"/>
              <a:t>Информационный стенд</a:t>
            </a:r>
          </a:p>
          <a:p>
            <a:r>
              <a:rPr lang="ru-RU" dirty="0" smtClean="0"/>
              <a:t>«Учимся - играя» </a:t>
            </a:r>
          </a:p>
          <a:p>
            <a:r>
              <a:rPr lang="ru-RU" dirty="0" smtClean="0"/>
              <a:t>Советы логопеда</a:t>
            </a:r>
          </a:p>
          <a:p>
            <a:r>
              <a:rPr lang="ru-RU" dirty="0" smtClean="0"/>
              <a:t>Советы психолога</a:t>
            </a:r>
          </a:p>
          <a:p>
            <a:r>
              <a:rPr lang="ru-RU" dirty="0" smtClean="0"/>
              <a:t>Поздравление</a:t>
            </a:r>
          </a:p>
          <a:p>
            <a:r>
              <a:rPr lang="ru-RU" dirty="0" smtClean="0"/>
              <a:t>Тематические </a:t>
            </a:r>
          </a:p>
          <a:p>
            <a:pPr>
              <a:buNone/>
            </a:pPr>
            <a:r>
              <a:rPr lang="ru-RU" dirty="0" smtClean="0"/>
              <a:t>   папки -передвижки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Стенды, папки - передвижки </a:t>
            </a:r>
            <a:br>
              <a:rPr lang="ru-RU" dirty="0" smtClean="0"/>
            </a:br>
            <a:r>
              <a:rPr lang="ru-RU" dirty="0" smtClean="0"/>
              <a:t>для родителей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Воспитание</a:t>
            </a:r>
          </a:p>
          <a:p>
            <a:r>
              <a:rPr lang="ru-RU" dirty="0" smtClean="0"/>
              <a:t>Обучение</a:t>
            </a:r>
          </a:p>
          <a:p>
            <a:r>
              <a:rPr lang="ru-RU" dirty="0" smtClean="0"/>
              <a:t>Здоровье</a:t>
            </a:r>
          </a:p>
          <a:p>
            <a:r>
              <a:rPr lang="ru-RU" dirty="0" smtClean="0"/>
              <a:t>Общение</a:t>
            </a:r>
          </a:p>
          <a:p>
            <a:r>
              <a:rPr lang="ru-RU" dirty="0" smtClean="0"/>
              <a:t>Развитие</a:t>
            </a:r>
          </a:p>
          <a:p>
            <a:r>
              <a:rPr lang="ru-RU" dirty="0" smtClean="0"/>
              <a:t>Досуг</a:t>
            </a:r>
          </a:p>
          <a:p>
            <a:r>
              <a:rPr lang="ru-RU" dirty="0" smtClean="0"/>
              <a:t>Преодоление речевого </a:t>
            </a:r>
          </a:p>
          <a:p>
            <a:pPr>
              <a:buNone/>
            </a:pPr>
            <a:r>
              <a:rPr lang="ru-RU" dirty="0" smtClean="0"/>
              <a:t>  нарушения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Консультации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4048" y="1268760"/>
          <a:ext cx="3748128" cy="5304152"/>
        </p:xfrm>
        <a:graphic>
          <a:graphicData uri="http://schemas.openxmlformats.org/presentationml/2006/ole">
            <p:oleObj spid="_x0000_s1026" name="Acrobat Document" r:id="rId3" imgW="5667214" imgH="8019804" progId="AcroExch.Document.7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984</TotalTime>
  <Words>399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Acrobat Document</vt:lpstr>
      <vt:lpstr>Направления и формы работы с родителями группы ОНР</vt:lpstr>
      <vt:lpstr>Направления работы</vt:lpstr>
      <vt:lpstr>Принципы работы</vt:lpstr>
      <vt:lpstr>Формы работы</vt:lpstr>
      <vt:lpstr>Дни открытых дверей, выставки.</vt:lpstr>
      <vt:lpstr>Совместное проведение занятий, праздников. </vt:lpstr>
      <vt:lpstr>Совместное проведение экскурсий, целевых прогулок </vt:lpstr>
      <vt:lpstr>Стенды, папки - передвижки  для родителей</vt:lpstr>
      <vt:lpstr>Консультации</vt:lpstr>
      <vt:lpstr>Газета для родителей «Лучик»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88</cp:revision>
  <dcterms:modified xsi:type="dcterms:W3CDTF">2010-10-13T03:52:41Z</dcterms:modified>
</cp:coreProperties>
</file>